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70" r:id="rId4"/>
    <p:sldId id="266" r:id="rId5"/>
    <p:sldId id="267" r:id="rId6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61" userDrawn="1">
          <p15:clr>
            <a:srgbClr val="A4A3A4"/>
          </p15:clr>
        </p15:guide>
        <p15:guide id="2" orient="horz" pos="691" userDrawn="1">
          <p15:clr>
            <a:srgbClr val="A4A3A4"/>
          </p15:clr>
        </p15:guide>
        <p15:guide id="3" orient="horz" pos="79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01"/>
    <a:srgbClr val="1A4BCA"/>
    <a:srgbClr val="1B4DCB"/>
    <a:srgbClr val="0F2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7B6AA-0C5E-F146-9E27-C395E16DBFDC}" v="26" dt="2021-11-12T11:39:4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/>
    <p:restoredTop sz="96327"/>
  </p:normalViewPr>
  <p:slideViewPr>
    <p:cSldViewPr snapToGrid="0" snapToObjects="1" showGuides="1">
      <p:cViewPr varScale="1">
        <p:scale>
          <a:sx n="40" d="100"/>
          <a:sy n="40" d="100"/>
        </p:scale>
        <p:origin x="192" y="24"/>
      </p:cViewPr>
      <p:guideLst>
        <p:guide pos="1261"/>
        <p:guide orient="horz" pos="691"/>
        <p:guide orient="horz" pos="7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sauskaitė Ugnė" userId="dbe9a6d3-80d0-4cdc-b180-3639bbb88ba5" providerId="ADAL" clId="{0007B6AA-0C5E-F146-9E27-C395E16DBFDC}"/>
    <pc:docChg chg="undo custSel addSld delSld modSld">
      <pc:chgData name="Krasauskaitė Ugnė" userId="dbe9a6d3-80d0-4cdc-b180-3639bbb88ba5" providerId="ADAL" clId="{0007B6AA-0C5E-F146-9E27-C395E16DBFDC}" dt="2021-11-12T11:43:07.439" v="179" actId="20577"/>
      <pc:docMkLst>
        <pc:docMk/>
      </pc:docMkLst>
      <pc:sldChg chg="del">
        <pc:chgData name="Krasauskaitė Ugnė" userId="dbe9a6d3-80d0-4cdc-b180-3639bbb88ba5" providerId="ADAL" clId="{0007B6AA-0C5E-F146-9E27-C395E16DBFDC}" dt="2021-11-12T11:37:25.616" v="151" actId="2696"/>
        <pc:sldMkLst>
          <pc:docMk/>
          <pc:sldMk cId="2050206672" sldId="263"/>
        </pc:sldMkLst>
      </pc:sldChg>
      <pc:sldChg chg="del">
        <pc:chgData name="Krasauskaitė Ugnė" userId="dbe9a6d3-80d0-4cdc-b180-3639bbb88ba5" providerId="ADAL" clId="{0007B6AA-0C5E-F146-9E27-C395E16DBFDC}" dt="2021-11-12T11:37:29.097" v="152" actId="2696"/>
        <pc:sldMkLst>
          <pc:docMk/>
          <pc:sldMk cId="2919531384" sldId="264"/>
        </pc:sldMkLst>
      </pc:sldChg>
      <pc:sldChg chg="del">
        <pc:chgData name="Krasauskaitė Ugnė" userId="dbe9a6d3-80d0-4cdc-b180-3639bbb88ba5" providerId="ADAL" clId="{0007B6AA-0C5E-F146-9E27-C395E16DBFDC}" dt="2021-11-12T11:37:21.312" v="150" actId="2696"/>
        <pc:sldMkLst>
          <pc:docMk/>
          <pc:sldMk cId="1242404773" sldId="265"/>
        </pc:sldMkLst>
      </pc:sldChg>
      <pc:sldChg chg="delSp modSp mod">
        <pc:chgData name="Krasauskaitė Ugnė" userId="dbe9a6d3-80d0-4cdc-b180-3639bbb88ba5" providerId="ADAL" clId="{0007B6AA-0C5E-F146-9E27-C395E16DBFDC}" dt="2021-11-12T11:43:07.439" v="179" actId="20577"/>
        <pc:sldMkLst>
          <pc:docMk/>
          <pc:sldMk cId="1670477555" sldId="266"/>
        </pc:sldMkLst>
        <pc:spChg chg="mod">
          <ac:chgData name="Krasauskaitė Ugnė" userId="dbe9a6d3-80d0-4cdc-b180-3639bbb88ba5" providerId="ADAL" clId="{0007B6AA-0C5E-F146-9E27-C395E16DBFDC}" dt="2021-11-12T11:36:21.046" v="144" actId="1038"/>
          <ac:spMkLst>
            <pc:docMk/>
            <pc:sldMk cId="1670477555" sldId="266"/>
            <ac:spMk id="6" creationId="{ABE409B0-4515-AB4D-8E21-E0F5A71DA113}"/>
          </ac:spMkLst>
        </pc:spChg>
        <pc:spChg chg="mod">
          <ac:chgData name="Krasauskaitė Ugnė" userId="dbe9a6d3-80d0-4cdc-b180-3639bbb88ba5" providerId="ADAL" clId="{0007B6AA-0C5E-F146-9E27-C395E16DBFDC}" dt="2021-11-12T11:36:21.046" v="144" actId="1038"/>
          <ac:spMkLst>
            <pc:docMk/>
            <pc:sldMk cId="1670477555" sldId="266"/>
            <ac:spMk id="8" creationId="{008484E9-69C6-8A43-95C5-FE97DA4ADC2B}"/>
          </ac:spMkLst>
        </pc:spChg>
        <pc:spChg chg="mod">
          <ac:chgData name="Krasauskaitė Ugnė" userId="dbe9a6d3-80d0-4cdc-b180-3639bbb88ba5" providerId="ADAL" clId="{0007B6AA-0C5E-F146-9E27-C395E16DBFDC}" dt="2021-11-12T11:36:21.046" v="144" actId="1038"/>
          <ac:spMkLst>
            <pc:docMk/>
            <pc:sldMk cId="1670477555" sldId="266"/>
            <ac:spMk id="10" creationId="{0717B243-4F26-8E48-B113-D597D9BDD16E}"/>
          </ac:spMkLst>
        </pc:spChg>
        <pc:spChg chg="mod">
          <ac:chgData name="Krasauskaitė Ugnė" userId="dbe9a6d3-80d0-4cdc-b180-3639bbb88ba5" providerId="ADAL" clId="{0007B6AA-0C5E-F146-9E27-C395E16DBFDC}" dt="2021-11-12T11:43:07.439" v="179" actId="20577"/>
          <ac:spMkLst>
            <pc:docMk/>
            <pc:sldMk cId="1670477555" sldId="266"/>
            <ac:spMk id="11" creationId="{5EA01D41-DE2F-BF4B-ACE0-5AFC782A8DE4}"/>
          </ac:spMkLst>
        </pc:spChg>
        <pc:picChg chg="del">
          <ac:chgData name="Krasauskaitė Ugnė" userId="dbe9a6d3-80d0-4cdc-b180-3639bbb88ba5" providerId="ADAL" clId="{0007B6AA-0C5E-F146-9E27-C395E16DBFDC}" dt="2021-11-12T11:36:15.118" v="142" actId="478"/>
          <ac:picMkLst>
            <pc:docMk/>
            <pc:sldMk cId="1670477555" sldId="266"/>
            <ac:picMk id="5" creationId="{E611EC6C-1AA8-1544-A44F-10E64FEFD4A3}"/>
          </ac:picMkLst>
        </pc:picChg>
      </pc:sldChg>
      <pc:sldChg chg="delSp modSp mod setBg">
        <pc:chgData name="Krasauskaitė Ugnė" userId="dbe9a6d3-80d0-4cdc-b180-3639bbb88ba5" providerId="ADAL" clId="{0007B6AA-0C5E-F146-9E27-C395E16DBFDC}" dt="2021-11-12T11:39:55.630" v="172" actId="478"/>
        <pc:sldMkLst>
          <pc:docMk/>
          <pc:sldMk cId="121117782" sldId="267"/>
        </pc:sldMkLst>
        <pc:spChg chg="mod">
          <ac:chgData name="Krasauskaitė Ugnė" userId="dbe9a6d3-80d0-4cdc-b180-3639bbb88ba5" providerId="ADAL" clId="{0007B6AA-0C5E-F146-9E27-C395E16DBFDC}" dt="2021-11-12T11:38:08.066" v="165" actId="207"/>
          <ac:spMkLst>
            <pc:docMk/>
            <pc:sldMk cId="121117782" sldId="267"/>
            <ac:spMk id="8" creationId="{008484E9-69C6-8A43-95C5-FE97DA4ADC2B}"/>
          </ac:spMkLst>
        </pc:spChg>
        <pc:spChg chg="del mod">
          <ac:chgData name="Krasauskaitė Ugnė" userId="dbe9a6d3-80d0-4cdc-b180-3639bbb88ba5" providerId="ADAL" clId="{0007B6AA-0C5E-F146-9E27-C395E16DBFDC}" dt="2021-11-12T11:39:55.630" v="172" actId="478"/>
          <ac:spMkLst>
            <pc:docMk/>
            <pc:sldMk cId="121117782" sldId="267"/>
            <ac:spMk id="10" creationId="{0717B243-4F26-8E48-B113-D597D9BDD16E}"/>
          </ac:spMkLst>
        </pc:spChg>
        <pc:picChg chg="del">
          <ac:chgData name="Krasauskaitė Ugnė" userId="dbe9a6d3-80d0-4cdc-b180-3639bbb88ba5" providerId="ADAL" clId="{0007B6AA-0C5E-F146-9E27-C395E16DBFDC}" dt="2021-11-12T11:38:01.706" v="164" actId="478"/>
          <ac:picMkLst>
            <pc:docMk/>
            <pc:sldMk cId="121117782" sldId="267"/>
            <ac:picMk id="3" creationId="{5A34FC89-FC61-2948-B1EC-AAC5550763C2}"/>
          </ac:picMkLst>
        </pc:picChg>
      </pc:sldChg>
      <pc:sldChg chg="delSp add mod setBg">
        <pc:chgData name="Krasauskaitė Ugnė" userId="dbe9a6d3-80d0-4cdc-b180-3639bbb88ba5" providerId="ADAL" clId="{0007B6AA-0C5E-F146-9E27-C395E16DBFDC}" dt="2021-11-12T11:39:18.440" v="167"/>
        <pc:sldMkLst>
          <pc:docMk/>
          <pc:sldMk cId="3774418412" sldId="268"/>
        </pc:sldMkLst>
        <pc:spChg chg="del">
          <ac:chgData name="Krasauskaitė Ugnė" userId="dbe9a6d3-80d0-4cdc-b180-3639bbb88ba5" providerId="ADAL" clId="{0007B6AA-0C5E-F146-9E27-C395E16DBFDC}" dt="2021-11-12T09:43:36.646" v="2" actId="478"/>
          <ac:spMkLst>
            <pc:docMk/>
            <pc:sldMk cId="3774418412" sldId="268"/>
            <ac:spMk id="8" creationId="{008484E9-69C6-8A43-95C5-FE97DA4ADC2B}"/>
          </ac:spMkLst>
        </pc:spChg>
        <pc:spChg chg="del">
          <ac:chgData name="Krasauskaitė Ugnė" userId="dbe9a6d3-80d0-4cdc-b180-3639bbb88ba5" providerId="ADAL" clId="{0007B6AA-0C5E-F146-9E27-C395E16DBFDC}" dt="2021-11-12T09:43:36.646" v="2" actId="478"/>
          <ac:spMkLst>
            <pc:docMk/>
            <pc:sldMk cId="3774418412" sldId="268"/>
            <ac:spMk id="9" creationId="{3F06E7C7-0171-034E-A303-12C063E0370C}"/>
          </ac:spMkLst>
        </pc:spChg>
        <pc:spChg chg="del">
          <ac:chgData name="Krasauskaitė Ugnė" userId="dbe9a6d3-80d0-4cdc-b180-3639bbb88ba5" providerId="ADAL" clId="{0007B6AA-0C5E-F146-9E27-C395E16DBFDC}" dt="2021-11-12T09:43:36.646" v="2" actId="478"/>
          <ac:spMkLst>
            <pc:docMk/>
            <pc:sldMk cId="3774418412" sldId="268"/>
            <ac:spMk id="10" creationId="{0717B243-4F26-8E48-B113-D597D9BDD16E}"/>
          </ac:spMkLst>
        </pc:spChg>
        <pc:picChg chg="del">
          <ac:chgData name="Krasauskaitė Ugnė" userId="dbe9a6d3-80d0-4cdc-b180-3639bbb88ba5" providerId="ADAL" clId="{0007B6AA-0C5E-F146-9E27-C395E16DBFDC}" dt="2021-11-12T09:43:33.533" v="1" actId="478"/>
          <ac:picMkLst>
            <pc:docMk/>
            <pc:sldMk cId="3774418412" sldId="268"/>
            <ac:picMk id="5" creationId="{1D34B58F-3643-E548-954C-5BDA7E765FF3}"/>
          </ac:picMkLst>
        </pc:picChg>
      </pc:sldChg>
      <pc:sldChg chg="delSp modSp add mod setBg">
        <pc:chgData name="Krasauskaitė Ugnė" userId="dbe9a6d3-80d0-4cdc-b180-3639bbb88ba5" providerId="ADAL" clId="{0007B6AA-0C5E-F146-9E27-C395E16DBFDC}" dt="2021-11-12T11:42:55.463" v="175" actId="20577"/>
        <pc:sldMkLst>
          <pc:docMk/>
          <pc:sldMk cId="4033397873" sldId="269"/>
        </pc:sldMkLst>
        <pc:spChg chg="mod">
          <ac:chgData name="Krasauskaitė Ugnė" userId="dbe9a6d3-80d0-4cdc-b180-3639bbb88ba5" providerId="ADAL" clId="{0007B6AA-0C5E-F146-9E27-C395E16DBFDC}" dt="2021-11-12T11:32:15.597" v="95" actId="207"/>
          <ac:spMkLst>
            <pc:docMk/>
            <pc:sldMk cId="4033397873" sldId="269"/>
            <ac:spMk id="8" creationId="{008484E9-69C6-8A43-95C5-FE97DA4ADC2B}"/>
          </ac:spMkLst>
        </pc:spChg>
        <pc:spChg chg="mod">
          <ac:chgData name="Krasauskaitė Ugnė" userId="dbe9a6d3-80d0-4cdc-b180-3639bbb88ba5" providerId="ADAL" clId="{0007B6AA-0C5E-F146-9E27-C395E16DBFDC}" dt="2021-11-12T11:31:42.746" v="93" actId="11"/>
          <ac:spMkLst>
            <pc:docMk/>
            <pc:sldMk cId="4033397873" sldId="269"/>
            <ac:spMk id="9" creationId="{3F06E7C7-0171-034E-A303-12C063E0370C}"/>
          </ac:spMkLst>
        </pc:spChg>
        <pc:spChg chg="mod">
          <ac:chgData name="Krasauskaitė Ugnė" userId="dbe9a6d3-80d0-4cdc-b180-3639bbb88ba5" providerId="ADAL" clId="{0007B6AA-0C5E-F146-9E27-C395E16DBFDC}" dt="2021-11-12T11:42:55.463" v="175" actId="20577"/>
          <ac:spMkLst>
            <pc:docMk/>
            <pc:sldMk cId="4033397873" sldId="269"/>
            <ac:spMk id="14" creationId="{D494B97A-7FA7-4146-88D4-4538D9368978}"/>
          </ac:spMkLst>
        </pc:spChg>
        <pc:picChg chg="del">
          <ac:chgData name="Krasauskaitė Ugnė" userId="dbe9a6d3-80d0-4cdc-b180-3639bbb88ba5" providerId="ADAL" clId="{0007B6AA-0C5E-F146-9E27-C395E16DBFDC}" dt="2021-11-12T09:45:18.635" v="7" actId="478"/>
          <ac:picMkLst>
            <pc:docMk/>
            <pc:sldMk cId="4033397873" sldId="269"/>
            <ac:picMk id="13" creationId="{516F11BD-950F-A14C-9BCC-5A154AB58257}"/>
          </ac:picMkLst>
        </pc:picChg>
      </pc:sldChg>
      <pc:sldChg chg="addSp delSp modSp add mod setBg">
        <pc:chgData name="Krasauskaitė Ugnė" userId="dbe9a6d3-80d0-4cdc-b180-3639bbb88ba5" providerId="ADAL" clId="{0007B6AA-0C5E-F146-9E27-C395E16DBFDC}" dt="2021-11-12T11:42:59.871" v="177" actId="20577"/>
        <pc:sldMkLst>
          <pc:docMk/>
          <pc:sldMk cId="1842274108" sldId="270"/>
        </pc:sldMkLst>
        <pc:spChg chg="add mod">
          <ac:chgData name="Krasauskaitė Ugnė" userId="dbe9a6d3-80d0-4cdc-b180-3639bbb88ba5" providerId="ADAL" clId="{0007B6AA-0C5E-F146-9E27-C395E16DBFDC}" dt="2021-11-12T11:37:35.355" v="157" actId="1038"/>
          <ac:spMkLst>
            <pc:docMk/>
            <pc:sldMk cId="1842274108" sldId="270"/>
            <ac:spMk id="5" creationId="{A378AA71-E335-9F4A-9476-1E82545253DA}"/>
          </ac:spMkLst>
        </pc:spChg>
        <pc:spChg chg="add del mod">
          <ac:chgData name="Krasauskaitė Ugnė" userId="dbe9a6d3-80d0-4cdc-b180-3639bbb88ba5" providerId="ADAL" clId="{0007B6AA-0C5E-F146-9E27-C395E16DBFDC}" dt="2021-11-12T11:34:38.536" v="110" actId="478"/>
          <ac:spMkLst>
            <pc:docMk/>
            <pc:sldMk cId="1842274108" sldId="270"/>
            <ac:spMk id="6" creationId="{9245EE32-DA94-E740-8D89-E23AE2B5ED41}"/>
          </ac:spMkLst>
        </pc:spChg>
        <pc:spChg chg="add mod">
          <ac:chgData name="Krasauskaitė Ugnė" userId="dbe9a6d3-80d0-4cdc-b180-3639bbb88ba5" providerId="ADAL" clId="{0007B6AA-0C5E-F146-9E27-C395E16DBFDC}" dt="2021-11-12T11:42:59.871" v="177" actId="20577"/>
          <ac:spMkLst>
            <pc:docMk/>
            <pc:sldMk cId="1842274108" sldId="270"/>
            <ac:spMk id="7" creationId="{F31B1694-ADD8-E340-82B2-DE9410351F8B}"/>
          </ac:spMkLst>
        </pc:spChg>
        <pc:spChg chg="del">
          <ac:chgData name="Krasauskaitė Ugnė" userId="dbe9a6d3-80d0-4cdc-b180-3639bbb88ba5" providerId="ADAL" clId="{0007B6AA-0C5E-F146-9E27-C395E16DBFDC}" dt="2021-11-12T11:33:42.081" v="97" actId="478"/>
          <ac:spMkLst>
            <pc:docMk/>
            <pc:sldMk cId="1842274108" sldId="270"/>
            <ac:spMk id="8" creationId="{008484E9-69C6-8A43-95C5-FE97DA4ADC2B}"/>
          </ac:spMkLst>
        </pc:spChg>
        <pc:spChg chg="del">
          <ac:chgData name="Krasauskaitė Ugnė" userId="dbe9a6d3-80d0-4cdc-b180-3639bbb88ba5" providerId="ADAL" clId="{0007B6AA-0C5E-F146-9E27-C395E16DBFDC}" dt="2021-11-12T11:33:42.081" v="97" actId="478"/>
          <ac:spMkLst>
            <pc:docMk/>
            <pc:sldMk cId="1842274108" sldId="270"/>
            <ac:spMk id="10" creationId="{0717B243-4F26-8E48-B113-D597D9BDD16E}"/>
          </ac:spMkLst>
        </pc:spChg>
        <pc:picChg chg="del">
          <ac:chgData name="Krasauskaitė Ugnė" userId="dbe9a6d3-80d0-4cdc-b180-3639bbb88ba5" providerId="ADAL" clId="{0007B6AA-0C5E-F146-9E27-C395E16DBFDC}" dt="2021-11-12T11:33:42.081" v="97" actId="478"/>
          <ac:picMkLst>
            <pc:docMk/>
            <pc:sldMk cId="1842274108" sldId="270"/>
            <ac:picMk id="3" creationId="{A783AA53-BDEA-3C42-85B7-B4C727458A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5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5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D5C4-AACD-6A41-82DE-B92FFA6FF73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F480-66C8-A54F-A1FC-790BFA3A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108B5-F268-E87C-86ED-3A6A93A55417}"/>
              </a:ext>
            </a:extLst>
          </p:cNvPr>
          <p:cNvSpPr txBox="1"/>
          <p:nvPr/>
        </p:nvSpPr>
        <p:spPr>
          <a:xfrm>
            <a:off x="1510561" y="2790171"/>
            <a:ext cx="968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26D17-722E-D6AE-8BAC-22DCF501836B}"/>
              </a:ext>
            </a:extLst>
          </p:cNvPr>
          <p:cNvSpPr txBox="1"/>
          <p:nvPr/>
        </p:nvSpPr>
        <p:spPr>
          <a:xfrm>
            <a:off x="1510561" y="4448624"/>
            <a:ext cx="95512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rgbClr val="FF9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SURNAME</a:t>
            </a:r>
            <a:endParaRPr lang="en-US" sz="4000" dirty="0">
              <a:solidFill>
                <a:srgbClr val="FF9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1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8484E9-69C6-8A43-95C5-FE97DA4ADC2B}"/>
              </a:ext>
            </a:extLst>
          </p:cNvPr>
          <p:cNvSpPr txBox="1"/>
          <p:nvPr/>
        </p:nvSpPr>
        <p:spPr>
          <a:xfrm>
            <a:off x="1510561" y="2790171"/>
            <a:ext cx="968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6E7C7-0171-034E-A303-12C063E0370C}"/>
              </a:ext>
            </a:extLst>
          </p:cNvPr>
          <p:cNvSpPr txBox="1"/>
          <p:nvPr/>
        </p:nvSpPr>
        <p:spPr>
          <a:xfrm>
            <a:off x="1510561" y="4605850"/>
            <a:ext cx="10051995" cy="489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10000"/>
              </a:lnSpc>
              <a:spcBef>
                <a:spcPts val="600"/>
              </a:spcBef>
              <a:buClr>
                <a:srgbClr val="FF9001"/>
              </a:buClr>
              <a:buFont typeface="+mj-lt"/>
              <a:buAutoNum type="arabicPeriod"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Tekstas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10000"/>
              </a:lnSpc>
              <a:spcBef>
                <a:spcPts val="600"/>
              </a:spcBef>
              <a:buClr>
                <a:srgbClr val="FF9001"/>
              </a:buClr>
              <a:buFont typeface="+mj-lt"/>
              <a:buAutoNum type="arabicPeriod"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Tekstas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10000"/>
              </a:lnSpc>
              <a:spcBef>
                <a:spcPts val="600"/>
              </a:spcBef>
              <a:buClr>
                <a:srgbClr val="FF9001"/>
              </a:buClr>
              <a:buFont typeface="+mj-lt"/>
              <a:buAutoNum type="arabicPeriod"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Tekstas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10000"/>
              </a:lnSpc>
              <a:spcBef>
                <a:spcPts val="600"/>
              </a:spcBef>
              <a:buClr>
                <a:srgbClr val="FF9001"/>
              </a:buClr>
              <a:buFont typeface="+mj-lt"/>
              <a:buAutoNum type="arabicPeriod"/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10000"/>
              </a:lnSpc>
              <a:spcBef>
                <a:spcPts val="600"/>
              </a:spcBef>
              <a:buClr>
                <a:srgbClr val="FF9001"/>
              </a:buClr>
              <a:buFont typeface="+mj-lt"/>
              <a:buAutoNum type="arabicPeriod"/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9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78AA71-E335-9F4A-9476-1E82545253DA}"/>
              </a:ext>
            </a:extLst>
          </p:cNvPr>
          <p:cNvSpPr txBox="1"/>
          <p:nvPr/>
        </p:nvSpPr>
        <p:spPr>
          <a:xfrm>
            <a:off x="11970963" y="10895358"/>
            <a:ext cx="10487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9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Skyrius</a:t>
            </a:r>
            <a:endParaRPr lang="en-US" sz="1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7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8484E9-69C6-8A43-95C5-FE97DA4ADC2B}"/>
              </a:ext>
            </a:extLst>
          </p:cNvPr>
          <p:cNvSpPr txBox="1"/>
          <p:nvPr/>
        </p:nvSpPr>
        <p:spPr>
          <a:xfrm>
            <a:off x="2023104" y="3083311"/>
            <a:ext cx="968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Antraštė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7B243-4F26-8E48-B113-D597D9BDD16E}"/>
              </a:ext>
            </a:extLst>
          </p:cNvPr>
          <p:cNvSpPr txBox="1"/>
          <p:nvPr/>
        </p:nvSpPr>
        <p:spPr>
          <a:xfrm>
            <a:off x="2023103" y="1128714"/>
            <a:ext cx="813611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5000" b="1" dirty="0">
                <a:latin typeface="Arial" panose="020B0604020202020204" pitchFamily="34" charset="0"/>
                <a:cs typeface="Arial" panose="020B0604020202020204" pitchFamily="34" charset="0"/>
              </a:rPr>
              <a:t>Antraštė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409B0-4515-AB4D-8E21-E0F5A71DA113}"/>
              </a:ext>
            </a:extLst>
          </p:cNvPr>
          <p:cNvSpPr txBox="1"/>
          <p:nvPr/>
        </p:nvSpPr>
        <p:spPr>
          <a:xfrm>
            <a:off x="2023104" y="4563768"/>
            <a:ext cx="96818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Tekstas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01D41-DE2F-BF4B-ACE0-5AFC782A8DE4}"/>
              </a:ext>
            </a:extLst>
          </p:cNvPr>
          <p:cNvSpPr txBox="1"/>
          <p:nvPr/>
        </p:nvSpPr>
        <p:spPr>
          <a:xfrm>
            <a:off x="2023103" y="11878124"/>
            <a:ext cx="95512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fld id="{E78DA28B-3AE0-4F4F-866A-2FDBF311B165}" type="slidenum">
              <a:rPr lang="en-US" sz="4000" smtClean="0">
                <a:solidFill>
                  <a:srgbClr val="FF9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r>
              <a:rPr lang="en-US" sz="4000" dirty="0">
                <a:solidFill>
                  <a:srgbClr val="FF9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</a:p>
        </p:txBody>
      </p:sp>
    </p:spTree>
    <p:extLst>
      <p:ext uri="{BB962C8B-B14F-4D97-AF65-F5344CB8AC3E}">
        <p14:creationId xmlns:p14="http://schemas.microsoft.com/office/powerpoint/2010/main" val="167047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8484E9-69C6-8A43-95C5-FE97DA4ADC2B}"/>
              </a:ext>
            </a:extLst>
          </p:cNvPr>
          <p:cNvSpPr txBox="1"/>
          <p:nvPr/>
        </p:nvSpPr>
        <p:spPr>
          <a:xfrm>
            <a:off x="2023103" y="9414912"/>
            <a:ext cx="81796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0" b="1" spc="90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111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5613</TotalTime>
  <Words>19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Viktoras Jasaitis</cp:lastModifiedBy>
  <cp:revision>53</cp:revision>
  <dcterms:created xsi:type="dcterms:W3CDTF">2021-10-07T13:23:41Z</dcterms:created>
  <dcterms:modified xsi:type="dcterms:W3CDTF">2025-09-10T13:20:54Z</dcterms:modified>
</cp:coreProperties>
</file>